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63" r:id="rId4"/>
    <p:sldId id="260" r:id="rId5"/>
    <p:sldId id="265" r:id="rId6"/>
    <p:sldId id="277" r:id="rId7"/>
    <p:sldId id="257" r:id="rId8"/>
    <p:sldId id="275" r:id="rId9"/>
    <p:sldId id="270" r:id="rId10"/>
  </p:sldIdLst>
  <p:sldSz cx="10728325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72" y="186"/>
      </p:cViewPr>
      <p:guideLst>
        <p:guide orient="horz" pos="2381"/>
        <p:guide pos="33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25" y="1237197"/>
            <a:ext cx="9119076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041" y="3970580"/>
            <a:ext cx="8046244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37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68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7458" y="402483"/>
            <a:ext cx="2313295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573" y="402483"/>
            <a:ext cx="6805781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1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9626" y="1136969"/>
            <a:ext cx="4258079" cy="418372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9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06157" y="1138616"/>
            <a:ext cx="2970006" cy="9524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205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77979" indent="0">
              <a:buFontTx/>
              <a:buNone/>
              <a:defRPr sz="1543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755957" indent="0">
              <a:buFontTx/>
              <a:buNone/>
              <a:defRPr sz="1543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133936" indent="0">
              <a:buFontTx/>
              <a:buNone/>
              <a:defRPr sz="1543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511915" indent="0">
              <a:buFontTx/>
              <a:buNone/>
              <a:defRPr sz="1543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106157" y="2752629"/>
            <a:ext cx="2970006" cy="9524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205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076953" y="4368290"/>
            <a:ext cx="2999211" cy="9524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205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77979" indent="0" algn="ctr">
              <a:buFontTx/>
              <a:buNone/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755957" indent="0" algn="ctr">
              <a:buFontTx/>
              <a:buNone/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133936" indent="0" algn="ctr">
              <a:buFontTx/>
              <a:buNone/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511915" indent="0" algn="ctr">
              <a:buFontTx/>
              <a:buNone/>
              <a:defRPr sz="1543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7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1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85" y="1884671"/>
            <a:ext cx="9253180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985" y="5059035"/>
            <a:ext cx="9253180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5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572" y="2012414"/>
            <a:ext cx="4559538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1215" y="2012414"/>
            <a:ext cx="4559538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3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70" y="402484"/>
            <a:ext cx="9253180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971" y="1853171"/>
            <a:ext cx="453858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971" y="2761381"/>
            <a:ext cx="4538584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1215" y="1853171"/>
            <a:ext cx="456093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1215" y="2761381"/>
            <a:ext cx="456093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3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3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70" y="503978"/>
            <a:ext cx="34601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935" y="1088455"/>
            <a:ext cx="5431215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8970" y="2267902"/>
            <a:ext cx="34601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02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970" y="503978"/>
            <a:ext cx="34601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60935" y="1088455"/>
            <a:ext cx="5431215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8970" y="2267902"/>
            <a:ext cx="34601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29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573" y="402484"/>
            <a:ext cx="925318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573" y="2012414"/>
            <a:ext cx="925318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572" y="7006700"/>
            <a:ext cx="241387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7E41A-BF2A-4B26-982B-C8E9C3A69A68}" type="datetimeFigureOut">
              <a:rPr lang="ru-RU" smtClean="0"/>
              <a:t>08.10.2022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3758" y="7006700"/>
            <a:ext cx="36208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880" y="7006700"/>
            <a:ext cx="2413873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5AE7D-EDEF-4907-B33D-B5060325A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9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728326" cy="7559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1" y="3355261"/>
            <a:ext cx="5257719" cy="3690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829" y="623623"/>
            <a:ext cx="84473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Памяти героев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забыто»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представлений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старших дошкольников с ТНР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семьи и своей страны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4853" y="4489724"/>
            <a:ext cx="4047710" cy="1883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</a:t>
            </a:r>
          </a:p>
          <a:p>
            <a:pPr algn="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Жукова Т.В.</a:t>
            </a:r>
          </a:p>
          <a:p>
            <a:pPr algn="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Майорова М. М.</a:t>
            </a:r>
          </a:p>
          <a:p>
            <a:pPr algn="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Янкаускайте А. В.</a:t>
            </a:r>
          </a:p>
        </p:txBody>
      </p:sp>
    </p:spTree>
    <p:extLst>
      <p:ext uri="{BB962C8B-B14F-4D97-AF65-F5344CB8AC3E}">
        <p14:creationId xmlns:p14="http://schemas.microsoft.com/office/powerpoint/2010/main" val="338293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-459" t="-1448" r="459" b="1448"/>
          <a:stretch/>
        </p:blipFill>
        <p:spPr>
          <a:xfrm>
            <a:off x="-101600" y="-167664"/>
            <a:ext cx="10969262" cy="7895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14992" r="8421"/>
          <a:stretch/>
        </p:blipFill>
        <p:spPr>
          <a:xfrm rot="5400000">
            <a:off x="3178992" y="316692"/>
            <a:ext cx="3530600" cy="3395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9227" y="4007451"/>
            <a:ext cx="3493581" cy="3493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717" y="154594"/>
            <a:ext cx="3530600" cy="353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1DD273-91AA-4482-9C50-9FC8B0B9A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0" y="4209902"/>
            <a:ext cx="6574499" cy="30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00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763"/>
            <a:ext cx="10728325" cy="75720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5" y="169900"/>
            <a:ext cx="4668836" cy="3501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3962425"/>
            <a:ext cx="4195694" cy="3146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02" y="3987799"/>
            <a:ext cx="4803609" cy="3192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025" r="13896"/>
          <a:stretch/>
        </p:blipFill>
        <p:spPr>
          <a:xfrm>
            <a:off x="6696574" y="69545"/>
            <a:ext cx="2891359" cy="3517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80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1" y="-104503"/>
            <a:ext cx="10872016" cy="7664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" y="542752"/>
            <a:ext cx="3887406" cy="2581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55" y="631444"/>
            <a:ext cx="3560824" cy="2670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17" y="4038009"/>
            <a:ext cx="3260099" cy="244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B7387F-BB9C-4275-BA05-E4FE927DD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8554" y="4171426"/>
            <a:ext cx="2274152" cy="341684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8348FF-AE5C-49F1-A926-496CC57B20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" y="4192478"/>
            <a:ext cx="3288244" cy="22906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CDB460-ED64-47BD-8D5A-9B217F7919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22" y="895432"/>
            <a:ext cx="2573687" cy="3431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2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3691"/>
            <a:ext cx="10728325" cy="770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7" y="4437895"/>
            <a:ext cx="4533486" cy="3011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 r="6998"/>
          <a:stretch/>
        </p:blipFill>
        <p:spPr>
          <a:xfrm rot="5400000">
            <a:off x="733131" y="785483"/>
            <a:ext cx="3842518" cy="272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46503E-B88E-465B-B72E-1E8F58918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188" y="361522"/>
            <a:ext cx="4148066" cy="3163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4529D8-C7AF-4113-9E50-8D84725B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192" y="4327164"/>
            <a:ext cx="4241384" cy="32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99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728325" cy="755967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169861"/>
            <a:ext cx="3973513" cy="53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75" y="3021560"/>
            <a:ext cx="7533903" cy="43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3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28325" cy="7559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5" y="2244010"/>
            <a:ext cx="5413100" cy="307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1774" y="594437"/>
            <a:ext cx="5085730" cy="2840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84" b="1" dirty="0"/>
              <a:t>Война она и честная и нет. Честная, потому что наши люди защищали Родину, а нечестная, потому что в ней погибли миллионы людей. Я не хочу чтобы война повторилась. Я хочу, чтобы наши солдаты, которые были на войне жили долго и счастливо.                                    Аня В. </a:t>
            </a:r>
          </a:p>
          <a:p>
            <a:endParaRPr lang="ru-RU" sz="1984" b="1" dirty="0">
              <a:solidFill>
                <a:schemeClr val="bg1"/>
              </a:solidFill>
            </a:endParaRPr>
          </a:p>
          <a:p>
            <a:r>
              <a:rPr lang="ru-RU" sz="1984" dirty="0"/>
              <a:t>                                                                                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7215" y="899776"/>
            <a:ext cx="5424399" cy="2229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984" dirty="0"/>
          </a:p>
          <a:p>
            <a:pPr algn="r"/>
            <a:r>
              <a:rPr lang="ru-RU" sz="1984" dirty="0">
                <a:solidFill>
                  <a:srgbClr val="C00000"/>
                </a:solidFill>
              </a:rPr>
              <a:t> </a:t>
            </a:r>
            <a:r>
              <a:rPr lang="ru-RU" sz="1984" b="1" dirty="0"/>
              <a:t>Война — это, когда людям тяжело было жить. Не было мира. Солдаты верили в победу и поэтому наша страна победила. Я боюсь войны, потому что война есть война — её все боятся.                                                                                                      Настя П.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97819" y="3195438"/>
            <a:ext cx="3823150" cy="375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84" b="1" dirty="0"/>
              <a:t>В войну было страшно, потому что стреляли в людей, захватывали города. Наши солдаты смелые, добрые, храбрые. Они воевали за нашу землю, защищали нас.</a:t>
            </a:r>
          </a:p>
          <a:p>
            <a:r>
              <a:rPr lang="ru-RU" sz="1984" b="1" dirty="0"/>
              <a:t>  Я хочу пожелать всем людям счастья, мира и добра.</a:t>
            </a:r>
          </a:p>
          <a:p>
            <a:r>
              <a:rPr lang="ru-RU" sz="1984" b="1" dirty="0"/>
              <a:t>  Мы победили, значит войны больше не будет!       </a:t>
            </a:r>
          </a:p>
          <a:p>
            <a:r>
              <a:rPr lang="ru-RU" sz="1984" b="1" dirty="0"/>
              <a:t>                                              Оля</a:t>
            </a:r>
          </a:p>
          <a:p>
            <a:pPr algn="r"/>
            <a:r>
              <a:rPr lang="ru-RU" sz="1984" b="1" dirty="0">
                <a:solidFill>
                  <a:srgbClr val="C00000"/>
                </a:solidFill>
              </a:rPr>
              <a:t>    </a:t>
            </a:r>
            <a:r>
              <a:rPr lang="ru-RU" sz="1984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                           </a:t>
            </a:r>
            <a:endParaRPr lang="ru-RU" sz="1984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685434" y="4599245"/>
            <a:ext cx="4990007" cy="253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84" b="1" dirty="0"/>
              <a:t> Война очень нехорошая вещь. Из-за неё погибают хорошие люди, теряют друзей. Много людей ушли на войну за нашу Родину и не вернулись назад. Я хочу сказать солдатам большое спасибо за то, что они, не жалея себя, защищали нас! </a:t>
            </a:r>
          </a:p>
          <a:p>
            <a:r>
              <a:rPr lang="ru-RU" sz="1984" b="1" dirty="0"/>
              <a:t>                                                           Егор</a:t>
            </a:r>
          </a:p>
          <a:p>
            <a:pPr algn="r"/>
            <a:r>
              <a:rPr lang="ru-RU" sz="1984" dirty="0">
                <a:solidFill>
                  <a:srgbClr val="C00000"/>
                </a:solidFill>
              </a:rPr>
              <a:t>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9891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3" y="-11"/>
            <a:ext cx="10729890" cy="7559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r="-581" b="12570"/>
          <a:stretch/>
        </p:blipFill>
        <p:spPr>
          <a:xfrm>
            <a:off x="505786" y="265748"/>
            <a:ext cx="9668992" cy="706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6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5" y="0"/>
            <a:ext cx="10729890" cy="75596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5F14C-9430-4372-8388-E4F9ABA844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6535" r="11151"/>
          <a:stretch/>
        </p:blipFill>
        <p:spPr>
          <a:xfrm rot="5400000">
            <a:off x="383872" y="1003205"/>
            <a:ext cx="4205129" cy="2451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F1B379-43EE-408F-8EEC-DAF5723ED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7" y="2665448"/>
            <a:ext cx="4811984" cy="2224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6835EA-3B0C-476F-AD9E-27F1080C4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7" y="220652"/>
            <a:ext cx="4811982" cy="22241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A7A751-F3F5-430C-AD54-D3FEE33EFC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5" y="5210162"/>
            <a:ext cx="4811984" cy="22241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81608E-ED98-47C0-9988-DD7442887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30" y="4453689"/>
            <a:ext cx="5129098" cy="298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35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</TotalTime>
  <Words>250</Words>
  <Application>Microsoft Office PowerPoint</Application>
  <PresentationFormat>Произвольный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Segoe UI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</cp:lastModifiedBy>
  <cp:revision>50</cp:revision>
  <dcterms:created xsi:type="dcterms:W3CDTF">2015-05-07T19:45:14Z</dcterms:created>
  <dcterms:modified xsi:type="dcterms:W3CDTF">2022-10-08T18:54:38Z</dcterms:modified>
</cp:coreProperties>
</file>