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82" r:id="rId4"/>
    <p:sldId id="257" r:id="rId5"/>
    <p:sldId id="268" r:id="rId6"/>
    <p:sldId id="273" r:id="rId7"/>
    <p:sldId id="284" r:id="rId8"/>
    <p:sldId id="271" r:id="rId9"/>
    <p:sldId id="285" r:id="rId10"/>
    <p:sldId id="259" r:id="rId11"/>
    <p:sldId id="269" r:id="rId12"/>
    <p:sldId id="274" r:id="rId13"/>
    <p:sldId id="262" r:id="rId14"/>
    <p:sldId id="283" r:id="rId15"/>
    <p:sldId id="264" r:id="rId16"/>
    <p:sldId id="275" r:id="rId17"/>
    <p:sldId id="277" r:id="rId18"/>
    <p:sldId id="28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A0E-6153-4A51-A65E-F7DCF5CD061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E93E-1A74-42B6-9F14-1F485DC1B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A0E-6153-4A51-A65E-F7DCF5CD061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E93E-1A74-42B6-9F14-1F485DC1B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A0E-6153-4A51-A65E-F7DCF5CD061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E93E-1A74-42B6-9F14-1F485DC1B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A0E-6153-4A51-A65E-F7DCF5CD061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E93E-1A74-42B6-9F14-1F485DC1B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A0E-6153-4A51-A65E-F7DCF5CD061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E93E-1A74-42B6-9F14-1F485DC1B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A0E-6153-4A51-A65E-F7DCF5CD061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E93E-1A74-42B6-9F14-1F485DC1B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A0E-6153-4A51-A65E-F7DCF5CD061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E93E-1A74-42B6-9F14-1F485DC1B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A0E-6153-4A51-A65E-F7DCF5CD061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E93E-1A74-42B6-9F14-1F485DC1B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A0E-6153-4A51-A65E-F7DCF5CD061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E93E-1A74-42B6-9F14-1F485DC1B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A0E-6153-4A51-A65E-F7DCF5CD061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E93E-1A74-42B6-9F14-1F485DC1B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A0E-6153-4A51-A65E-F7DCF5CD061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E93E-1A74-42B6-9F14-1F485DC1B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A2A0E-6153-4A51-A65E-F7DCF5CD061C}" type="datetimeFigureOut">
              <a:rPr lang="ru-RU" smtClean="0"/>
              <a:pPr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7E93E-1A74-42B6-9F14-1F485DC1B6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12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11" Type="http://schemas.openxmlformats.org/officeDocument/2006/relationships/image" Target="../media/image6.gif"/><Relationship Id="rId5" Type="http://schemas.openxmlformats.org/officeDocument/2006/relationships/image" Target="../media/image3.png"/><Relationship Id="rId10" Type="http://schemas.openxmlformats.org/officeDocument/2006/relationships/image" Target="../media/image5.gif"/><Relationship Id="rId4" Type="http://schemas.openxmlformats.org/officeDocument/2006/relationships/image" Target="../media/image2.gif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.gif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9.jpeg"/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jpeg"/><Relationship Id="rId1" Type="http://schemas.openxmlformats.org/officeDocument/2006/relationships/video" Target="NULL" TargetMode="External"/><Relationship Id="rId6" Type="http://schemas.microsoft.com/office/2007/relationships/hdphoto" Target="../media/hdphoto5.wdp"/><Relationship Id="rId11" Type="http://schemas.openxmlformats.org/officeDocument/2006/relationships/image" Target="../media/image37.jpe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microsoft.com/office/2007/relationships/media" Target="../media/media2.mp3"/><Relationship Id="rId1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gif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jpeg"/><Relationship Id="rId7" Type="http://schemas.openxmlformats.org/officeDocument/2006/relationships/image" Target="../media/image2.gif"/><Relationship Id="rId12" Type="http://schemas.microsoft.com/office/2007/relationships/hdphoto" Target="../media/hdphoto8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69.jpe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8.bin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68.jpe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71.jpeg"/><Relationship Id="rId10" Type="http://schemas.openxmlformats.org/officeDocument/2006/relationships/image" Target="../media/image67.jpeg"/><Relationship Id="rId4" Type="http://schemas.openxmlformats.org/officeDocument/2006/relationships/image" Target="../media/image1.jpe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4.jpeg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2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627F1FF-60BD-47CD-BC58-E482D2F71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20"/>
            <a:ext cx="9144000" cy="6985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91" y="2238812"/>
            <a:ext cx="3468641" cy="4085084"/>
          </a:xfrm>
          <a:prstGeom prst="rect">
            <a:avLst/>
          </a:prstGeom>
        </p:spPr>
      </p:pic>
      <p:pic>
        <p:nvPicPr>
          <p:cNvPr id="6146" name="Picture 2" descr="https://e7.pngegg.com/pngimages/671/661/png-clipart-russia-map-graphy-russia-leaf-grass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4158" b="96040" l="1000" r="100000">
                        <a14:foregroundMark x1="36444" y1="34851" x2="36111" y2="33861"/>
                        <a14:foregroundMark x1="35444" y1="29901" x2="35111" y2="26139"/>
                        <a14:foregroundMark x1="55222" y1="23168" x2="53778" y2="19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87935"/>
            <a:ext cx="5297183" cy="2972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sharada.ru/_mod_files/ce_images/eshop/mj5ak2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43" y="924456"/>
            <a:ext cx="4981038" cy="41508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deamicislivorno.edu.it/wp-content/uploads/2017/05/Boton-Circular-Rojo-90782-150x150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95" y="2071039"/>
            <a:ext cx="384424" cy="384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s://thumbs.gfycat.com/GrouchySecondhandBaiji-max-1mb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688" y="1243270"/>
            <a:ext cx="2521062" cy="25000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jg-032316-sfx-time-machine-takeoff-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892480" y="82709"/>
            <a:ext cx="175320" cy="17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1584">
        <p14:ripple/>
      </p:transition>
    </mc:Choice>
    <mc:Fallback>
      <p:transition spd="slow" advTm="1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1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4CECFD9-CE54-43A0-AF71-B982D2218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C:\Users\HOME\Desktop\коркурс\фото мурманск\1006-article-wide-pre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8862" y="1482813"/>
            <a:ext cx="4984359" cy="367240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24944"/>
            <a:ext cx="2808312" cy="33074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76220" y="410020"/>
            <a:ext cx="5014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Первый автобус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140">
        <p:fade/>
      </p:transition>
    </mc:Choice>
    <mc:Fallback>
      <p:transition spd="med" advTm="3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EBE6695-C228-4408-995B-168653762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882" t="12657" r="17882" b="1582"/>
          <a:stretch>
            <a:fillRect/>
          </a:stretch>
        </p:blipFill>
        <p:spPr bwMode="auto">
          <a:xfrm>
            <a:off x="1643042" y="3595961"/>
            <a:ext cx="3605216" cy="233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HOME\Desktop\8cbfef80c5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311" y="962883"/>
            <a:ext cx="3423346" cy="2537555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05370"/>
            <a:ext cx="2319177" cy="27313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31640" y="320824"/>
            <a:ext cx="6600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Гостиница «Арктика»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8673" name="Picture 1" descr="C:\Users\Оксана\Desktop\аркти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3673" y="1285860"/>
            <a:ext cx="3297351" cy="22145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523">
        <p:fade/>
      </p:transition>
    </mc:Choice>
    <mc:Fallback>
      <p:transition spd="med" advTm="35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08A9747-6E78-412A-835A-C7AE76F29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24944"/>
            <a:ext cx="2808312" cy="3307402"/>
          </a:xfrm>
          <a:prstGeom prst="rect">
            <a:avLst/>
          </a:prstGeom>
        </p:spPr>
      </p:pic>
      <p:pic>
        <p:nvPicPr>
          <p:cNvPr id="9218" name="Picture 2" descr="https://www.pngjoy.com/pngm/298/5639147_ww2-helmet-ww2-helmets-transparent-hd-png-downloa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24" y="2636912"/>
            <a:ext cx="2232248" cy="2146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irraidsiren_bw_5425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>
                  <p14:trim end="117562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883352" y="0"/>
            <a:ext cx="260648" cy="260648"/>
          </a:xfrm>
          <a:prstGeom prst="rect">
            <a:avLst/>
          </a:prstGeom>
        </p:spPr>
      </p:pic>
      <p:pic>
        <p:nvPicPr>
          <p:cNvPr id="6146" name="Picture 2" descr="https://war-culture.gov-murman.ru/upload/resize_cache/iblock/a12/1000_1000_1/156a3b83b4c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790" y="3384626"/>
            <a:ext cx="3494824" cy="22646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ever.foma.ru/wp-content/uploads/2021/05/bombardirovka-murmanksa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1" y="707865"/>
            <a:ext cx="3526860" cy="2529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o-murmansk.ru/uploads/posts/2019-08/1566117317_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29" y="707865"/>
            <a:ext cx="4013150" cy="2678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ar-culture.gov-murman.ru/upload/resize_cache/iblock/7ac/1000_1000_1/224517a2e0fb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24" y="3427222"/>
            <a:ext cx="4459128" cy="26329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HOME\Desktop\98213_800.jpg"/>
          <p:cNvPicPr/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36461" y="2897389"/>
            <a:ext cx="3990092" cy="302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HOME\Desktop\25.jpg"/>
          <p:cNvPicPr/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300192" y="894575"/>
            <a:ext cx="3340032" cy="22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8302" y="56749"/>
            <a:ext cx="4821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Военное время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090">
        <p:fade/>
      </p:transition>
    </mc:Choice>
    <mc:Fallback>
      <p:transition spd="med" advTm="7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300" objId="3"/>
        <p14:stopEvt time="4250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4DC06E4-83B8-400A-8170-BC7451D88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00" name="гаубица" descr="C:\Users\HOME\Desktop\коркурс\фото мурманск\image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47818"/>
            <a:ext cx="1425157" cy="1874595"/>
          </a:xfrm>
          <a:prstGeom prst="rect">
            <a:avLst/>
          </a:prstGeom>
          <a:noFill/>
        </p:spPr>
      </p:pic>
      <p:pic>
        <p:nvPicPr>
          <p:cNvPr id="4102" name="Бредов" descr="C:\Users\HOME\Desktop\коркурс\фото мурманск\11545948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3525" y="1190584"/>
            <a:ext cx="1533740" cy="1874595"/>
          </a:xfrm>
          <a:prstGeom prst="rect">
            <a:avLst/>
          </a:prstGeom>
          <a:noFill/>
        </p:spPr>
      </p:pic>
      <p:pic>
        <p:nvPicPr>
          <p:cNvPr id="4101" name="Алеша" descr="C:\Users\HOME\Desktop\коркурс\фото мурманск\rusko_murmansk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412776"/>
            <a:ext cx="1837195" cy="1305905"/>
          </a:xfrm>
          <a:prstGeom prst="rect">
            <a:avLst/>
          </a:prstGeom>
          <a:noFill/>
        </p:spPr>
      </p:pic>
      <p:pic>
        <p:nvPicPr>
          <p:cNvPr id="1027" name="моряки" descr="C:\Users\HOME\Desktop\коркурс\870_653_fixedwidth (3).jpg"/>
          <p:cNvPicPr>
            <a:picLocks noChangeAspect="1" noChangeArrowheads="1"/>
          </p:cNvPicPr>
          <p:nvPr/>
        </p:nvPicPr>
        <p:blipFill>
          <a:blip r:embed="rId6" cstate="print"/>
          <a:srcRect r="25582"/>
          <a:stretch>
            <a:fillRect/>
          </a:stretch>
        </p:blipFill>
        <p:spPr bwMode="auto">
          <a:xfrm>
            <a:off x="6993825" y="1047818"/>
            <a:ext cx="1642937" cy="188319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02576" y="244723"/>
            <a:ext cx="5689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Памятники войны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23299">
        <p:fade/>
      </p:transition>
    </mc:Choice>
    <mc:Fallback>
      <p:transition spd="med" advTm="23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77778E-6 2.59259E-6 L 0.30347 0.4192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2094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animMotion origin="layout" path="M 1.94444E-6 4.81481E-6 L 0.10729 0.3775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1886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animMotion origin="layout" path="M -1.11111E-6 -1.85185E-6 L -0.10955 0.3576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1787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16700"/>
                                  </p:stCondLst>
                                  <p:childTnLst>
                                    <p:animMotion origin="layout" path="M 2.5E-6 3.7037E-6 L -0.33299 0.3569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9" y="1784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1810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19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EBE6695-C228-4408-995B-168653762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05370"/>
            <a:ext cx="2319177" cy="2731338"/>
          </a:xfrm>
          <a:prstGeom prst="rect">
            <a:avLst/>
          </a:prstGeom>
        </p:spPr>
      </p:pic>
      <p:pic>
        <p:nvPicPr>
          <p:cNvPr id="8194" name="Picture 2" descr="https://www.mvestnik.ru/mvfoto/2018/01/25/r-1310_d_19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778408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vmnews.ru/img/news/17/b03232959f7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88" y="1124744"/>
            <a:ext cx="3473055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etoretro.ru/data/media/1185/14521332309b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9631" r="-1168" b="3271"/>
          <a:stretch/>
        </p:blipFill>
        <p:spPr bwMode="auto">
          <a:xfrm>
            <a:off x="584339" y="3645024"/>
            <a:ext cx="3642457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transphoto.org/photo/08/94/73/8947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51" y="3154172"/>
            <a:ext cx="3243128" cy="2582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i.mycdn.me/i?r=AzEPZsRbOZEKgBhR0XGMT1RkaWt7eSYzOWWNgtq_CaiyAKaKTM5SRkZCeTgDn6uOy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59" y="464468"/>
            <a:ext cx="6738682" cy="2533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3519" y="223336"/>
            <a:ext cx="868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Восстановление Мурманска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86577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4392">
        <p:fade/>
      </p:transition>
    </mc:Choice>
    <mc:Fallback>
      <p:transition spd="med" advTm="4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6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F82E485-DFE0-4F89-8499-2C393AD56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882" t="14276" r="17882"/>
          <a:stretch>
            <a:fillRect/>
          </a:stretch>
        </p:blipFill>
        <p:spPr bwMode="auto">
          <a:xfrm>
            <a:off x="642910" y="642917"/>
            <a:ext cx="3643338" cy="268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C:\Users\HOME\Desktop\коркурс\фото мурманск\wSuzaW3RzcU-1536x961.jpg"/>
          <p:cNvPicPr>
            <a:picLocks noChangeAspect="1" noChangeArrowheads="1"/>
          </p:cNvPicPr>
          <p:nvPr/>
        </p:nvPicPr>
        <p:blipFill>
          <a:blip r:embed="rId4"/>
          <a:srcRect l="3124"/>
          <a:stretch>
            <a:fillRect/>
          </a:stretch>
        </p:blipFill>
        <p:spPr bwMode="auto">
          <a:xfrm>
            <a:off x="1928794" y="3429000"/>
            <a:ext cx="3732446" cy="2651771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43620"/>
            <a:ext cx="2952328" cy="3477012"/>
          </a:xfrm>
          <a:prstGeom prst="rect">
            <a:avLst/>
          </a:prstGeom>
        </p:spPr>
      </p:pic>
      <p:pic>
        <p:nvPicPr>
          <p:cNvPr id="7170" name="Picture 2" descr="https://thumbs.gfycat.com/AmusingSlightFlyingfish-size_restricted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77" y="5629893"/>
            <a:ext cx="3528392" cy="12157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dn1.ozone.ru/multimedia/10110653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10000" b="90000" l="3750" r="9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23" t="33970"/>
          <a:stretch/>
        </p:blipFill>
        <p:spPr bwMode="auto">
          <a:xfrm rot="820276">
            <a:off x="6927006" y="3471371"/>
            <a:ext cx="1660057" cy="1327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06970" y="429358"/>
            <a:ext cx="45733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Плавательный</a:t>
            </a:r>
            <a:b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бассейн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192">
        <p:fade/>
      </p:transition>
    </mc:Choice>
    <mc:Fallback>
      <p:transition spd="med" advTm="5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4197730-F442-4196-82D1-688BCC9F1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16076275"/>
              </p:ext>
            </p:extLst>
          </p:nvPr>
        </p:nvGraphicFramePr>
        <p:xfrm>
          <a:off x="810330" y="1070612"/>
          <a:ext cx="3447006" cy="2820846"/>
        </p:xfrm>
        <a:graphic>
          <a:graphicData uri="http://schemas.openxmlformats.org/presentationml/2006/ole">
            <p:oleObj spid="_x0000_s2104" name="Точечный рисунок" r:id="rId4" imgW="5243014" imgH="4290432" progId="PBrush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60975921"/>
              </p:ext>
            </p:extLst>
          </p:nvPr>
        </p:nvGraphicFramePr>
        <p:xfrm>
          <a:off x="2928926" y="3321842"/>
          <a:ext cx="3492996" cy="2619747"/>
        </p:xfrm>
        <a:graphic>
          <a:graphicData uri="http://schemas.openxmlformats.org/presentationml/2006/ole">
            <p:oleObj spid="_x0000_s2105" name="Точечный рисунок" r:id="rId5" imgW="8382727" imgH="6287045" progId="PBrush">
              <p:embed/>
            </p:oleObj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32843903"/>
              </p:ext>
            </p:extLst>
          </p:nvPr>
        </p:nvGraphicFramePr>
        <p:xfrm>
          <a:off x="4592548" y="1196255"/>
          <a:ext cx="3230120" cy="1785950"/>
        </p:xfrm>
        <a:graphic>
          <a:graphicData uri="http://schemas.openxmlformats.org/presentationml/2006/ole">
            <p:oleObj spid="_x0000_s2106" name="Точечный рисунок" r:id="rId6" imgW="9144793" imgH="6759526" progId="PBrush">
              <p:embed/>
            </p:oleObj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05370"/>
            <a:ext cx="2319177" cy="2731338"/>
          </a:xfrm>
          <a:prstGeom prst="rect">
            <a:avLst/>
          </a:prstGeom>
        </p:spPr>
      </p:pic>
      <p:pic>
        <p:nvPicPr>
          <p:cNvPr id="2085" name="Picture 37" descr="https://w7.pngwing.com/pngs/88/792/png-transparent-hat-chauffeur-newsboy-cap-online-shop-angle-hat-drivi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108">
            <a:off x="5955478" y="3098649"/>
            <a:ext cx="3013255" cy="1621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95736" y="322557"/>
            <a:ext cx="6398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Троллейбус в городе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4587">
        <p:fade/>
      </p:transition>
    </mc:Choice>
    <mc:Fallback>
      <p:transition spd="med" advTm="4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F758F76-8759-4A11-A923-43DFEA8B8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21316634"/>
              </p:ext>
            </p:extLst>
          </p:nvPr>
        </p:nvGraphicFramePr>
        <p:xfrm>
          <a:off x="356478" y="1568704"/>
          <a:ext cx="1960188" cy="1306792"/>
        </p:xfrm>
        <a:graphic>
          <a:graphicData uri="http://schemas.openxmlformats.org/presentationml/2006/ole">
            <p:oleObj spid="_x0000_s4164" name="Точечный рисунок" r:id="rId5" imgW="3657917" imgH="2438095" progId="PBrush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60099233"/>
              </p:ext>
            </p:extLst>
          </p:nvPr>
        </p:nvGraphicFramePr>
        <p:xfrm>
          <a:off x="2535238" y="1568450"/>
          <a:ext cx="1970087" cy="1312863"/>
        </p:xfrm>
        <a:graphic>
          <a:graphicData uri="http://schemas.openxmlformats.org/presentationml/2006/ole">
            <p:oleObj spid="_x0000_s4165" name="Точечный рисунок" r:id="rId6" imgW="3657917" imgH="2438095" progId="PBrush">
              <p:embed/>
            </p:oleObj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3757838"/>
              </p:ext>
            </p:extLst>
          </p:nvPr>
        </p:nvGraphicFramePr>
        <p:xfrm>
          <a:off x="7054790" y="1568450"/>
          <a:ext cx="1822450" cy="1307046"/>
        </p:xfrm>
        <a:graphic>
          <a:graphicData uri="http://schemas.openxmlformats.org/presentationml/2006/ole">
            <p:oleObj spid="_x0000_s4166" name="Точечный рисунок" r:id="rId7" imgW="3657917" imgH="2438095" progId="PBrush">
              <p:embed/>
            </p:oleObj>
          </a:graphicData>
        </a:graphic>
      </p:graphicFrame>
      <p:pic>
        <p:nvPicPr>
          <p:cNvPr id="4102" name="Picture 6" descr="C:\Users\HOME\Desktop\murmansk_10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3897" y="1568450"/>
            <a:ext cx="2019054" cy="1309700"/>
          </a:xfrm>
          <a:prstGeom prst="rect">
            <a:avLst/>
          </a:prstGeom>
          <a:noFill/>
        </p:spPr>
      </p:pic>
      <p:graphicFrame>
        <p:nvGraphicFramePr>
          <p:cNvPr id="4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96869838"/>
              </p:ext>
            </p:extLst>
          </p:nvPr>
        </p:nvGraphicFramePr>
        <p:xfrm>
          <a:off x="3240605" y="3245933"/>
          <a:ext cx="1821396" cy="1210311"/>
        </p:xfrm>
        <a:graphic>
          <a:graphicData uri="http://schemas.openxmlformats.org/presentationml/2006/ole">
            <p:oleObj spid="_x0000_s4167" name="Точечный рисунок" r:id="rId9" imgW="3657917" imgH="2430476" progId="PBrush">
              <p:embed/>
            </p:oleObj>
          </a:graphicData>
        </a:graphic>
      </p:graphicFrame>
      <p:pic>
        <p:nvPicPr>
          <p:cNvPr id="10" name="Picture 2" descr="C:\Users\HOME\Desktop\murmansk_12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40352" y="3217452"/>
            <a:ext cx="836476" cy="1808596"/>
          </a:xfrm>
          <a:prstGeom prst="rect">
            <a:avLst/>
          </a:prstGeom>
          <a:noFill/>
        </p:spPr>
      </p:pic>
      <p:pic>
        <p:nvPicPr>
          <p:cNvPr id="11" name="Picture 2" descr="C:\Users\HOME\Desktop\коркурс\фото мурманск\13510798903236940_045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3149" y="3241980"/>
            <a:ext cx="1868825" cy="1214264"/>
          </a:xfrm>
          <a:prstGeom prst="rect">
            <a:avLst/>
          </a:prstGeom>
          <a:noFill/>
        </p:spPr>
      </p:pic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55385784"/>
              </p:ext>
            </p:extLst>
          </p:nvPr>
        </p:nvGraphicFramePr>
        <p:xfrm>
          <a:off x="1619672" y="4725144"/>
          <a:ext cx="1763688" cy="1176390"/>
        </p:xfrm>
        <a:graphic>
          <a:graphicData uri="http://schemas.openxmlformats.org/presentationml/2006/ole">
            <p:oleObj spid="_x0000_s4168" name="Точечный рисунок" r:id="rId12" imgW="7803556" imgH="5204911" progId="PBrush">
              <p:embed/>
            </p:oleObj>
          </a:graphicData>
        </a:graphic>
      </p:graphicFrame>
      <p:pic>
        <p:nvPicPr>
          <p:cNvPr id="13" name="Picture 5" descr="C:\Users\HOME\Desktop\Мурманск\коркурс\870_653_fixedwidth (2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41738" y="4557196"/>
            <a:ext cx="1165808" cy="1347843"/>
          </a:xfrm>
          <a:prstGeom prst="rect">
            <a:avLst/>
          </a:prstGeom>
          <a:noFill/>
        </p:spPr>
      </p:pic>
      <p:pic>
        <p:nvPicPr>
          <p:cNvPr id="14" name="Picture 3" descr="C:\Users\HOME\Desktop\Мурманск\коркурс\murmansk-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0112" y="4626271"/>
            <a:ext cx="1815672" cy="1209692"/>
          </a:xfrm>
          <a:prstGeom prst="rect">
            <a:avLst/>
          </a:prstGeom>
          <a:noFill/>
        </p:spPr>
      </p:pic>
      <p:pic>
        <p:nvPicPr>
          <p:cNvPr id="4148" name="Picture 52" descr="https://coolturizm.ru/wp-content/uploads/2020/05/treska_murmansk_cent_5_uglov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61" t="6789" r="1660" b="20959"/>
          <a:stretch/>
        </p:blipFill>
        <p:spPr bwMode="auto">
          <a:xfrm>
            <a:off x="755577" y="3241980"/>
            <a:ext cx="2023530" cy="1235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39937" y="410020"/>
            <a:ext cx="5487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Мурманск сейчас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4766">
        <p:fade/>
      </p:transition>
    </mc:Choice>
    <mc:Fallback>
      <p:transition spd="med" advTm="4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49D4383-7232-4399-82FD-B66C0EEDD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F62BFE-2C47-42B6-870C-96EF8574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128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2191">
        <p:fade/>
      </p:transition>
    </mc:Choice>
    <mc:Fallback>
      <p:transition spd="med" advTm="21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627F1FF-60BD-47CD-BC58-E482D2F71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1785949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122" name="Picture 2" descr="https://fb.ru/media/i/1/6/8/3/8/1/8/i/1683818.jpg?15896448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536" y="764704"/>
            <a:ext cx="2115145" cy="2887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ata3.proshkolu.ru/content/media/pic/std/1000000/863000/862325-2e19e2358b695b5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3356992"/>
            <a:ext cx="4106688" cy="3436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www.sharada.ru/_mod_files/ce_images/eshop/mj5ak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981038" cy="41508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dnevki.net/uploads/images/articles/194/image144_ru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12" r="37976" b="55396"/>
          <a:stretch/>
        </p:blipFill>
        <p:spPr bwMode="auto">
          <a:xfrm>
            <a:off x="2395616" y="1684332"/>
            <a:ext cx="4723458" cy="3400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img-fotki.yandex.ru/get/4704/97833783.958/0_fcb1a_cb31c368_XXX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53" y="1274293"/>
            <a:ext cx="6590493" cy="4165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5800" y="410020"/>
            <a:ext cx="7595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Романов –на – </a:t>
            </a:r>
            <a:r>
              <a:rPr lang="ru-RU" sz="5400" b="1" cap="none" spc="0" dirty="0" err="1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Мурмане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12870">
        <p:fade/>
      </p:transition>
    </mc:Choice>
    <mc:Fallback>
      <p:transition spd="med" advClick="0" advTm="128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995 L -0.24045 0.03495 C -0.2908 0.04051 -0.36597 0.04375 -0.4441 0.04375 C -0.53385 0.04375 -0.60504 0.04051 -0.65538 0.03495 L -0.89514 0.0099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57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88889E-6 3.7037E-6 L -0.39757 -0.271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8" y="-135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EEA514-8E71-47D0-909F-27F77D2B1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142984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0861" y="1451770"/>
            <a:ext cx="8229600" cy="4525963"/>
          </a:xfrm>
        </p:spPr>
        <p:txBody>
          <a:bodyPr>
            <a:normAutofit/>
          </a:bodyPr>
          <a:lstStyle/>
          <a:p>
            <a:endParaRPr lang="ru-RU" sz="4000" dirty="0"/>
          </a:p>
          <a:p>
            <a:endParaRPr lang="ru-RU" sz="4000" dirty="0"/>
          </a:p>
          <a:p>
            <a:endParaRPr lang="ru-RU" sz="4000" dirty="0"/>
          </a:p>
        </p:txBody>
      </p:sp>
      <p:pic>
        <p:nvPicPr>
          <p:cNvPr id="1027" name="Picture 3" descr="C:\Users\HOME\Desktop\коркурс\Fh6MRR0Lt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6670" y="1582702"/>
            <a:ext cx="5169731" cy="386430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15" y="2154179"/>
            <a:ext cx="3468641" cy="4085084"/>
          </a:xfrm>
          <a:prstGeom prst="rect">
            <a:avLst/>
          </a:prstGeom>
        </p:spPr>
      </p:pic>
      <p:pic>
        <p:nvPicPr>
          <p:cNvPr id="7170" name="Picture 2" descr="https://e7.pngegg.com/pngimages/638/780/png-clipart-hard-hats-combat-helmet-personal-protective-equipment-online-shopping-helmet-hat-or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4375" l="10000" r="9433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06533"/>
            <a:ext cx="2571353" cy="22856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6533" y="482611"/>
            <a:ext cx="88309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Строительство железной дороги</a:t>
            </a:r>
            <a:endParaRPr lang="ru-RU" sz="4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90481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2460">
        <p:fade/>
      </p:transition>
    </mc:Choice>
    <mc:Fallback>
      <p:transition spd="med" advClick="0" advTm="2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EEA514-8E71-47D0-909F-27F77D2B1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142984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0861" y="1451770"/>
            <a:ext cx="8229600" cy="4525963"/>
          </a:xfrm>
        </p:spPr>
        <p:txBody>
          <a:bodyPr>
            <a:normAutofit/>
          </a:bodyPr>
          <a:lstStyle/>
          <a:p>
            <a:endParaRPr lang="ru-RU" sz="4000" dirty="0"/>
          </a:p>
          <a:p>
            <a:endParaRPr lang="ru-RU" sz="4000" dirty="0"/>
          </a:p>
          <a:p>
            <a:endParaRPr lang="ru-RU" sz="4000" dirty="0"/>
          </a:p>
        </p:txBody>
      </p:sp>
      <p:pic>
        <p:nvPicPr>
          <p:cNvPr id="4" name="Рисунок 3" descr="C:\Users\HOME\Desktop\85 · Входящие — Яндекс Почта_files\Без+названия(1)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153" y="1560373"/>
            <a:ext cx="5260556" cy="369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2983" y="1657323"/>
            <a:ext cx="5172189" cy="359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15" y="2154179"/>
            <a:ext cx="3468641" cy="4085084"/>
          </a:xfrm>
          <a:prstGeom prst="rect">
            <a:avLst/>
          </a:prstGeom>
        </p:spPr>
      </p:pic>
      <p:pic>
        <p:nvPicPr>
          <p:cNvPr id="7170" name="Picture 2" descr="https://e7.pngegg.com/pngimages/638/780/png-clipart-hard-hats-combat-helmet-personal-protective-equipment-online-shopping-helmet-hat-oran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4375" l="10000" r="9433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06533"/>
            <a:ext cx="2571353" cy="22856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52.fastpic.org/big/2012/1214/8f/5ae79e7be3e7f9ff97cefab342faf08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740" r="64004"/>
          <a:stretch/>
        </p:blipFill>
        <p:spPr bwMode="auto">
          <a:xfrm>
            <a:off x="810383" y="1770746"/>
            <a:ext cx="5192050" cy="3615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80338" y="410805"/>
            <a:ext cx="2287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Вокзал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6317">
        <p:fade/>
      </p:transition>
    </mc:Choice>
    <mc:Fallback>
      <p:transition spd="med" advClick="0" advTm="6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781177-594D-4856-81F5-CE14A7C8B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t="20748" r="36979" b="3200"/>
          <a:stretch>
            <a:fillRect/>
          </a:stretch>
        </p:blipFill>
        <p:spPr bwMode="auto">
          <a:xfrm>
            <a:off x="5392701" y="633309"/>
            <a:ext cx="3294099" cy="238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https://www.etoretro.ru/data/media/1185/1409462478ba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185" y="3432675"/>
            <a:ext cx="3128810" cy="2200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173" y="2060848"/>
            <a:ext cx="3507516" cy="4130868"/>
          </a:xfrm>
          <a:prstGeom prst="rect">
            <a:avLst/>
          </a:prstGeom>
        </p:spPr>
      </p:pic>
      <p:pic>
        <p:nvPicPr>
          <p:cNvPr id="6150" name="Picture 6" descr="https://thumbs.gfycat.com/AlienatedThreadbareEarwig-max-1mb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494" y="5053130"/>
            <a:ext cx="1718320" cy="1718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otvet.imgsmail.ru/download/5204691_e7e469bb0a5894ae3a9ce3bfacf06808_80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403" y="2042155"/>
            <a:ext cx="4133287" cy="1181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img1.picmix.com/output/stamp/normal/2/7/6/1/471672_5777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277" y="3215495"/>
            <a:ext cx="1114425" cy="2409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71710" y="492713"/>
            <a:ext cx="29123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Морской</a:t>
            </a:r>
            <a:b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порт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7750">
        <p:fade/>
      </p:transition>
    </mc:Choice>
    <mc:Fallback>
      <p:transition spd="med" advTm="7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FC2408C-B959-4D79-8BD2-328E62697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29" y="2924944"/>
            <a:ext cx="2808312" cy="3307402"/>
          </a:xfrm>
          <a:prstGeom prst="rect">
            <a:avLst/>
          </a:prstGeom>
        </p:spPr>
      </p:pic>
      <p:pic>
        <p:nvPicPr>
          <p:cNvPr id="7172" name="Picture 4" descr="https://www.murmanarchiv.ru/images/stories/100let/generalova/big/generalov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9482"/>
            <a:ext cx="6336704" cy="2355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353458"/>
            <a:ext cx="5329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Красная деревня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1265" name="Picture 1" descr="C:\Users\Оксана\Desktop\мурманск\красная деревн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143248"/>
            <a:ext cx="4429156" cy="28051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6689">
        <p:fade/>
      </p:transition>
    </mc:Choice>
    <mc:Fallback>
      <p:transition spd="med" advTm="6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FC2408C-B959-4D79-8BD2-328E62697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29" y="2924944"/>
            <a:ext cx="2808312" cy="33074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353458"/>
            <a:ext cx="4284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Первые </a:t>
            </a:r>
            <a:r>
              <a:rPr lang="ru-RU" sz="54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дома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9698" name="Picture 2" descr="C:\Users\Оксана\Desktop\мурманск\дом чемода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642918"/>
            <a:ext cx="3810000" cy="2495550"/>
          </a:xfrm>
          <a:prstGeom prst="rect">
            <a:avLst/>
          </a:prstGeom>
          <a:noFill/>
        </p:spPr>
      </p:pic>
      <p:pic>
        <p:nvPicPr>
          <p:cNvPr id="29699" name="Picture 3" descr="C:\Users\Оксана\Desktop\мурманск\дом чемодан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1214422"/>
            <a:ext cx="3643338" cy="2732504"/>
          </a:xfrm>
          <a:prstGeom prst="rect">
            <a:avLst/>
          </a:prstGeom>
          <a:noFill/>
        </p:spPr>
      </p:pic>
      <p:pic>
        <p:nvPicPr>
          <p:cNvPr id="9" name="Picture 2" descr="C:\Users\HOME\Desktop\коркурс\фото мурманск\10-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08" y="4000504"/>
            <a:ext cx="3997285" cy="23053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6689">
        <p:fade/>
      </p:transition>
    </mc:Choice>
    <mc:Fallback>
      <p:transition spd="med" advTm="6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55CD579-85CD-4070-A773-DF0066CFC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2"/>
            <a:ext cx="9211993" cy="6862852"/>
          </a:xfrm>
        </p:spPr>
      </p:pic>
      <p:pic>
        <p:nvPicPr>
          <p:cNvPr id="9218" name="Picture 2" descr="C:\Users\HOME\Desktop\коркурс\фото мурманск\1769700_1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887" y="1582987"/>
            <a:ext cx="5565605" cy="3489905"/>
          </a:xfrm>
          <a:prstGeom prst="rect">
            <a:avLst/>
          </a:prstGeom>
          <a:noFill/>
        </p:spPr>
      </p:pic>
      <p:pic>
        <p:nvPicPr>
          <p:cNvPr id="7" name="Picture 2" descr="https://yandex-images.clstorage.net/4Uj7J2Z82/0f1ecb8CLnC/K3U-RSZxmLtx0IraWtim881gtpJ_7Yh8hp9-TqoGzng8sYlBoSoaKKBG51UFlHOU71jZlZeuhfP_8aoC-o0t0v8mLUPh4lo7MdBJmBwa5zEPY3STeuxI6pNZqFu6hE5qrrMdmC60RvS6WerKzN85Rq_bDRRF_EGjMGspWWVWOw0g9baM5CHX-PeLSBNYEO_3lGJ5lK8t0bQHTeSTOJlPbymvy9utPMV6tp7myoWedkOmns8fyWwDpbGmvdqsUX-JoHO3ySrqWX48gELQ1Fyu_9Qqd1sibFwyxYxjU7_Yw-ajYcgW6TyC9_lTJQIImXEKZdIG1U7qxC71aPrRqZZ9QiF8N8gg4dK2-IYJWFGV5vvbZXYfrOLav0ILYV00lkrhJu2CVaM-Sni-l6hLB5X4iiJbwZMIqoOs--61V2wY-sXudjpA5Kda8PlNBBeRkS2-1eH-VWRtVjdMDauTulgMKiOmDNGq8QiysBuvTYAZeAIkW4JUzuYAYzthfNSr0zPEY7wyCKtvEbB9ycHXGNIjvVVqP1atq5Q9gcKsUDOaTWxu4kPfpDEK8bOcJgGLX3OAZ16Kk0lliKu0IniXKh-_xC_5-IRgYxd7dMPEXpDVrLQY7X3doqRX8oOEYxt6U49kZqhKlKh9Tb92H6oKRF77g2IZiVGK5whntG83E67YvEOjuH-J4CgQ-LRChZdZHSw0k6Wy3GVjF_MHQKMV8tvKJ6vvhBun-UJ4ft_njUZXOo0hEsyYAGJMYndgfxTvm_wHYfH4gKvumTHxwc-Zn1NuM1LuehSqJFR8jQYuXTZXhSfiKUAWKTbPtf9bIA0MlP5MZ1vHFchpyON1pruTq5I1CyV1dQKhYB9-fwJA3xmR7bGYpTZc4aQTdUOK5ZK7VM7sZKnH0er4Q7E3k2WLTFt_zaNQDZyBJY8m-2m4EaKS-gnjfb7ELqyduThPjh9Tk-27n2F7V-ZkWrpNiiqVe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352" b="100000" l="625" r="97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631198" cy="1556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72861"/>
            <a:ext cx="2808312" cy="33074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6338" y="410020"/>
            <a:ext cx="7857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Первое каменное здание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703">
        <p:fade/>
      </p:transition>
    </mc:Choice>
    <mc:Fallback>
      <p:transition spd="med" advTm="37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4CECFD9-CE54-43A0-AF71-B982D2218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24944"/>
            <a:ext cx="2808312" cy="33074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76220" y="410020"/>
            <a:ext cx="5157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Первый </a:t>
            </a:r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стадион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0722" name="Picture 2" descr="C:\Users\Оксана\Desktop\мурманск\стадио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428736"/>
            <a:ext cx="5643602" cy="38771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3140">
        <p:fade/>
      </p:transition>
    </mc:Choice>
    <mc:Fallback>
      <p:transition spd="med" advTm="3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38</Words>
  <Application>Microsoft Office PowerPoint</Application>
  <PresentationFormat>Экран (4:3)</PresentationFormat>
  <Paragraphs>27</Paragraphs>
  <Slides>18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Точечный рисунок</vt:lpstr>
      <vt:lpstr>Слайд 1</vt:lpstr>
      <vt:lpstr> </vt:lpstr>
      <vt:lpstr>  </vt:lpstr>
      <vt:lpstr>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HOME</dc:creator>
  <cp:lastModifiedBy>Оксана</cp:lastModifiedBy>
  <cp:revision>76</cp:revision>
  <dcterms:created xsi:type="dcterms:W3CDTF">2022-08-31T14:57:40Z</dcterms:created>
  <dcterms:modified xsi:type="dcterms:W3CDTF">2022-10-10T14:18:43Z</dcterms:modified>
</cp:coreProperties>
</file>